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8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69" r:id="rId14"/>
    <p:sldId id="270" r:id="rId15"/>
    <p:sldId id="259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163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pPr/>
              <a:t>4/29/2015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pex.oracle.com/pls/apex/f?p=95139:1:109043663118525:::::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Management 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Aila </a:t>
            </a:r>
            <a:r>
              <a:rPr lang="en-US" dirty="0" err="1" smtClean="0"/>
              <a:t>Enos</a:t>
            </a:r>
            <a:r>
              <a:rPr lang="en-US" dirty="0" smtClean="0"/>
              <a:t>, Raj Bose, Emily 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8450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 Members – Notice Lists</a:t>
            </a:r>
            <a:endParaRPr lang="en-US" dirty="0"/>
          </a:p>
        </p:txBody>
      </p:sp>
      <p:pic>
        <p:nvPicPr>
          <p:cNvPr id="4" name="Content Placeholder 3" descr="NLMemberNLAdmin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49275" y="1631273"/>
            <a:ext cx="8042275" cy="4281254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Notice Lists to a Notice List</a:t>
            </a:r>
            <a:endParaRPr lang="en-US" dirty="0"/>
          </a:p>
        </p:txBody>
      </p:sp>
      <p:pic>
        <p:nvPicPr>
          <p:cNvPr id="4" name="Content Placeholder 3" descr="AddingNLtoNL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49275" y="2322251"/>
            <a:ext cx="8042275" cy="2899298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</a:t>
            </a:r>
            <a:endParaRPr lang="en-US" dirty="0"/>
          </a:p>
        </p:txBody>
      </p:sp>
      <p:pic>
        <p:nvPicPr>
          <p:cNvPr id="4" name="Picture 3" descr="tre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4026" y="2400300"/>
            <a:ext cx="8785572" cy="2044700"/>
          </a:xfrm>
          <a:prstGeom prst="rect">
            <a:avLst/>
          </a:prstGeom>
          <a:ln w="12700" cmpd="sng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1405077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Documents</a:t>
            </a:r>
            <a:endParaRPr lang="en-US" dirty="0"/>
          </a:p>
        </p:txBody>
      </p:sp>
      <p:pic>
        <p:nvPicPr>
          <p:cNvPr id="4" name="Content Placeholder 3" descr="Documents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49275" y="2714853"/>
            <a:ext cx="8042275" cy="2114094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Docs</a:t>
            </a:r>
            <a:endParaRPr lang="en-US" dirty="0"/>
          </a:p>
        </p:txBody>
      </p:sp>
      <p:pic>
        <p:nvPicPr>
          <p:cNvPr id="4" name="Content Placeholder 3" descr="Creating Doc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49275" y="2396248"/>
            <a:ext cx="8042275" cy="2751304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Apex URL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Apex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313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ceptualmodel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6044"/>
          <a:stretch/>
        </p:blipFill>
        <p:spPr>
          <a:xfrm>
            <a:off x="251220" y="1891863"/>
            <a:ext cx="8664855" cy="4094716"/>
          </a:xfrm>
          <a:prstGeom prst="rect">
            <a:avLst/>
          </a:prstGeom>
          <a:ln w="12700" cmpd="sng">
            <a:solidFill>
              <a:schemeClr val="accent1"/>
            </a:solidFill>
          </a:ln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Conceptual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79662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954977"/>
          </a:xfrm>
        </p:spPr>
        <p:txBody>
          <a:bodyPr/>
          <a:lstStyle/>
          <a:p>
            <a:r>
              <a:rPr lang="en-US" dirty="0" smtClean="0"/>
              <a:t>Logical Model</a:t>
            </a:r>
            <a:endParaRPr lang="en-US" dirty="0"/>
          </a:p>
        </p:txBody>
      </p:sp>
      <p:pic>
        <p:nvPicPr>
          <p:cNvPr id="3" name="Picture 2" descr="Logical_Mode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4528" y="1348079"/>
            <a:ext cx="8343900" cy="5130800"/>
          </a:xfrm>
          <a:prstGeom prst="rect">
            <a:avLst/>
          </a:prstGeom>
          <a:ln w="12700" cmpd="sng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644524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</a:t>
            </a:r>
            <a:endParaRPr lang="en-US" dirty="0"/>
          </a:p>
        </p:txBody>
      </p:sp>
      <p:pic>
        <p:nvPicPr>
          <p:cNvPr id="4" name="Picture 3" descr="hom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4026" y="1588567"/>
            <a:ext cx="8877225" cy="4260850"/>
          </a:xfrm>
          <a:prstGeom prst="rect">
            <a:avLst/>
          </a:prstGeom>
          <a:ln w="12700" cmpd="sng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01022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</a:t>
            </a:r>
            <a:endParaRPr lang="en-US" dirty="0"/>
          </a:p>
        </p:txBody>
      </p:sp>
      <p:pic>
        <p:nvPicPr>
          <p:cNvPr id="4" name="Content Placeholder 3" descr="Login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76746" y="2510287"/>
            <a:ext cx="8563903" cy="237836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Notice Lists</a:t>
            </a:r>
            <a:endParaRPr lang="en-US" dirty="0"/>
          </a:p>
        </p:txBody>
      </p:sp>
      <p:pic>
        <p:nvPicPr>
          <p:cNvPr id="3" name="Picture 2" descr="nl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5185" y="1604513"/>
            <a:ext cx="8176366" cy="2659217"/>
          </a:xfrm>
          <a:prstGeom prst="rect">
            <a:avLst/>
          </a:prstGeom>
          <a:ln w="12700" cmpd="sng">
            <a:solidFill>
              <a:schemeClr val="accent1"/>
            </a:solidFill>
          </a:ln>
        </p:spPr>
      </p:pic>
      <p:pic>
        <p:nvPicPr>
          <p:cNvPr id="4" name="Picture 3" descr="NLAdmin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72302" y="4391091"/>
            <a:ext cx="5817019" cy="19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24084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Notice List Members</a:t>
            </a:r>
            <a:endParaRPr lang="en-US" dirty="0"/>
          </a:p>
        </p:txBody>
      </p:sp>
      <p:pic>
        <p:nvPicPr>
          <p:cNvPr id="4" name="Picture 3" descr="NLMember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72" y="2254016"/>
            <a:ext cx="8992856" cy="37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2408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 Members – Employees</a:t>
            </a:r>
            <a:endParaRPr lang="en-US" dirty="0"/>
          </a:p>
        </p:txBody>
      </p:sp>
      <p:pic>
        <p:nvPicPr>
          <p:cNvPr id="4" name="Picture 3" descr="NLMemberEmpAdmi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0527" y="1625686"/>
            <a:ext cx="8364926" cy="471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24084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Employees to a Notice List</a:t>
            </a:r>
            <a:endParaRPr lang="en-US" dirty="0"/>
          </a:p>
        </p:txBody>
      </p:sp>
      <p:pic>
        <p:nvPicPr>
          <p:cNvPr id="3" name="Picture 2" descr="add_nl_employe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4746" y="1663700"/>
            <a:ext cx="8929598" cy="3517900"/>
          </a:xfrm>
          <a:prstGeom prst="rect">
            <a:avLst/>
          </a:prstGeom>
          <a:ln w="12700" cmpd="sng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1240842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171</TotalTime>
  <Words>52</Words>
  <Application>Microsoft Office PowerPoint</Application>
  <PresentationFormat>On-screen Show (4:3)</PresentationFormat>
  <Paragraphs>17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Breeze</vt:lpstr>
      <vt:lpstr>Data Management Presentation</vt:lpstr>
      <vt:lpstr>Conceptual Model</vt:lpstr>
      <vt:lpstr>Logical Model</vt:lpstr>
      <vt:lpstr>Home</vt:lpstr>
      <vt:lpstr>Login</vt:lpstr>
      <vt:lpstr>Notice Lists</vt:lpstr>
      <vt:lpstr>Notice List Members</vt:lpstr>
      <vt:lpstr>NL Members – Employees</vt:lpstr>
      <vt:lpstr>Adding Employees to a Notice List</vt:lpstr>
      <vt:lpstr>NL Members – Notice Lists</vt:lpstr>
      <vt:lpstr>Adding Notice Lists to a Notice List</vt:lpstr>
      <vt:lpstr>Tree</vt:lpstr>
      <vt:lpstr>Documents</vt:lpstr>
      <vt:lpstr>Creating Docs</vt:lpstr>
      <vt:lpstr>Apex URL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Management Presentation</dc:title>
  <dc:creator>Aila</dc:creator>
  <cp:lastModifiedBy>Emily Hart</cp:lastModifiedBy>
  <cp:revision>14</cp:revision>
  <dcterms:created xsi:type="dcterms:W3CDTF">2015-04-01T01:11:09Z</dcterms:created>
  <dcterms:modified xsi:type="dcterms:W3CDTF">2015-04-29T17:57:51Z</dcterms:modified>
</cp:coreProperties>
</file>

<file path=docProps/thumbnail.jpeg>
</file>